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</p:sldMasterIdLst>
  <p:notesMasterIdLst>
    <p:notesMasterId r:id="rId27"/>
  </p:notesMasterIdLst>
  <p:sldIdLst>
    <p:sldId id="257" r:id="rId12"/>
    <p:sldId id="258" r:id="rId13"/>
    <p:sldId id="269" r:id="rId14"/>
    <p:sldId id="259" r:id="rId15"/>
    <p:sldId id="265" r:id="rId16"/>
    <p:sldId id="266" r:id="rId17"/>
    <p:sldId id="260" r:id="rId18"/>
    <p:sldId id="261" r:id="rId19"/>
    <p:sldId id="267" r:id="rId20"/>
    <p:sldId id="270" r:id="rId21"/>
    <p:sldId id="268" r:id="rId22"/>
    <p:sldId id="274" r:id="rId23"/>
    <p:sldId id="262" r:id="rId24"/>
    <p:sldId id="276" r:id="rId25"/>
    <p:sldId id="27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8606"/>
    <a:srgbClr val="E67D2E"/>
    <a:srgbClr val="FF33CC"/>
    <a:srgbClr val="5F2987"/>
    <a:srgbClr val="069E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-6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FF2CB-06D9-4D32-804E-C80B67D0BF39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22F8FE-F1B0-465A-AF8C-20F2DAF4D4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452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3989DD-2BF9-44F6-8298-5B90AEBA149A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551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2F8FE-F1B0-465A-AF8C-20F2DAF4D46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692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496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22407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729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957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375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83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049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933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117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143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733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143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95275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81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588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919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0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11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797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35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48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318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834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29003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506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41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320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042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18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0237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59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323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833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40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7034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9834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2606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391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5888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998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719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9082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156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888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8211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4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6329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0482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665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5945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660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8116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980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7777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716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9396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9605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4890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643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2190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6777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0589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6805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7087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6711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258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4961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339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8430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5303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1155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452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6831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9385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4444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3790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891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3868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7579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0241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819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7740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0062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420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7627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718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206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377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1913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79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820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914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90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140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563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826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005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526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663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3573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829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7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567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071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355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338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946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992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44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962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6440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147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213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04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306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466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002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770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249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147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505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56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2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1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53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640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872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030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53BFE-2148-42C5-B0B6-7BC4E06991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274C2-A7A4-4E0C-8EE8-003527B605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361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142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204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338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microsoft.com/office/2007/relationships/media" Target="../media/media4.mp3"/><Relationship Id="rId7" Type="http://schemas.openxmlformats.org/officeDocument/2006/relationships/image" Target="../media/image20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91.xml"/><Relationship Id="rId4" Type="http://schemas.openxmlformats.org/officeDocument/2006/relationships/audio" Target="../media/media4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5.jpeg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hyperlink" Target="http://images.yandex.ru/yandsearch?source=wiz&amp;fp=0&amp;img_url=http://www.fotoart.org.ua/albums/userpics/spring_razliv.jpg&amp;uinfo=ww-1349-wh-651-fw-0-fh-448-pd-1&amp;text=%D0%B2%D0%B5%D1%81%D0%B5%D0%BD%D0%BD%D0%B8%D0%B5%20%D0%BA%D0%B0%D1%80%D1%82%D0%B8%D0%BD%D0%BA%D0%B8&amp;noreask=1&amp;pos=24&amp;lr=47&amp;rpt=simage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://images.yandex.ru/yandsearch?source=wiz&amp;fp=1&amp;img_url=http://doseng.org/uploads/posts/2010-03/1269843622_doseng.org_1269632891_83420_1280_1024.jpg&amp;uinfo=ww-1349-wh-651-fw-1124-fh-448-pd-1&amp;p=1&amp;text=%D0%B2%D0%B5%D1%81%D0%B5%D0%BD%D0%BD%D0%B8%D0%B5%20%D0%BA%D0%B0%D1%80%D1%82%D0%B8%D0%BD%D0%BA%D0%B8&amp;noreask=1&amp;pos=35&amp;rpt=simage&amp;lr=47" TargetMode="External"/><Relationship Id="rId5" Type="http://schemas.openxmlformats.org/officeDocument/2006/relationships/image" Target="../media/image7.jpeg"/><Relationship Id="rId4" Type="http://schemas.openxmlformats.org/officeDocument/2006/relationships/hyperlink" Target="http://images.yandex.ru/yandsearch?source=wiz&amp;fp=0&amp;img_url=http://img1.liveinternet.ru/images/attach/c/0/40/985/40985351_40383483_80871_1024_768.jpg&amp;uinfo=ww-1349-wh-651-fw-0-fh-448-pd-1&amp;text=%D0%B2%D0%B5%D1%81%D0%B5%D0%BD%D0%BD%D0%B8%D0%B5%20%D0%BA%D0%B0%D1%80%D1%82%D0%B8%D0%BD%D0%BA%D0%B8&amp;noreask=1&amp;pos=26&amp;lr=47&amp;rpt=simag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2.gif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1571612"/>
            <a:ext cx="7519431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Человек и мир</a:t>
            </a:r>
          </a:p>
          <a:p>
            <a:pPr algn="ctr"/>
            <a:r>
              <a:rPr lang="ru-RU" sz="8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 класс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63300" y="5318473"/>
            <a:ext cx="506362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err="1">
                <a:ln w="10160">
                  <a:solidFill>
                    <a:srgbClr val="4F81BD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Буслович</a:t>
            </a:r>
            <a:r>
              <a:rPr lang="ru-RU" sz="20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Тамара </a:t>
            </a:r>
            <a:r>
              <a:rPr lang="ru-RU" sz="20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Владимировна,</a:t>
            </a:r>
            <a:endParaRPr lang="ru-RU" sz="2000" b="1" dirty="0">
              <a:ln w="10160">
                <a:solidFill>
                  <a:srgbClr val="4F81BD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20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у</a:t>
            </a:r>
            <a:r>
              <a:rPr lang="ru-RU" sz="20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читель </a:t>
            </a:r>
            <a:r>
              <a:rPr lang="ru-RU" sz="20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начальных </a:t>
            </a:r>
            <a:r>
              <a:rPr lang="ru-RU" sz="20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классов</a:t>
            </a:r>
          </a:p>
          <a:p>
            <a:pPr algn="ctr"/>
            <a:r>
              <a:rPr lang="ru-RU" sz="20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Государственное  учреждение образования</a:t>
            </a:r>
          </a:p>
          <a:p>
            <a:pPr algn="ctr"/>
            <a:r>
              <a:rPr lang="ru-RU" sz="20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«Средняя школа №1 г. Ошмяны»</a:t>
            </a:r>
            <a:endParaRPr lang="ru-RU" sz="2000" b="1" dirty="0" smtClean="0">
              <a:ln w="10160">
                <a:solidFill>
                  <a:srgbClr val="4F81BD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Picture 3" descr="C:\Users\ДОМ\Desktop\1251066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86224"/>
            <a:ext cx="252028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8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60648"/>
            <a:ext cx="1545580" cy="146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983045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980" y="324116"/>
            <a:ext cx="478384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latin typeface="Calibri" pitchFamily="34" charset="0"/>
                <a:cs typeface="Calibri" pitchFamily="34" charset="0"/>
              </a:rPr>
              <a:t>ПЕЛЬ-ТЕ-ОТ</a:t>
            </a:r>
          </a:p>
          <a:p>
            <a:endParaRPr lang="ru-RU" sz="5400" dirty="0" smtClean="0">
              <a:latin typeface="Calibri" pitchFamily="34" charset="0"/>
              <a:cs typeface="Calibri" pitchFamily="34" charset="0"/>
            </a:endParaRPr>
          </a:p>
          <a:p>
            <a:r>
              <a:rPr lang="ru-RU" sz="5400" b="1" dirty="0" smtClean="0">
                <a:latin typeface="Calibri" pitchFamily="34" charset="0"/>
                <a:cs typeface="Calibri" pitchFamily="34" charset="0"/>
              </a:rPr>
              <a:t>ХОД-ДО-ЛЕ </a:t>
            </a:r>
          </a:p>
          <a:p>
            <a:endParaRPr lang="ru-RU" sz="5400" dirty="0" smtClean="0">
              <a:latin typeface="Calibri" pitchFamily="34" charset="0"/>
              <a:cs typeface="Calibri" pitchFamily="34" charset="0"/>
            </a:endParaRPr>
          </a:p>
          <a:p>
            <a:r>
              <a:rPr lang="ru-RU" sz="5400" b="1" dirty="0" smtClean="0">
                <a:latin typeface="Calibri" pitchFamily="34" charset="0"/>
                <a:cs typeface="Calibri" pitchFamily="34" charset="0"/>
              </a:rPr>
              <a:t>ТА-ПРО-НЫ-ЛИ</a:t>
            </a:r>
          </a:p>
          <a:p>
            <a:r>
              <a:rPr lang="ru-RU" sz="5400" b="1" dirty="0" smtClean="0">
                <a:latin typeface="Calibri" pitchFamily="34" charset="0"/>
                <a:cs typeface="Calibri" pitchFamily="34" charset="0"/>
              </a:rPr>
              <a:t> </a:t>
            </a:r>
            <a:endParaRPr lang="ru-RU" sz="5400" dirty="0" smtClean="0">
              <a:latin typeface="Calibri" pitchFamily="34" charset="0"/>
              <a:cs typeface="Calibri" pitchFamily="34" charset="0"/>
            </a:endParaRPr>
          </a:p>
          <a:p>
            <a:r>
              <a:rPr lang="ru-RU" sz="5400" b="1" dirty="0" smtClean="0">
                <a:latin typeface="Calibri" pitchFamily="34" charset="0"/>
                <a:cs typeface="Calibri" pitchFamily="34" charset="0"/>
              </a:rPr>
              <a:t>ЛО-ДЬЕ-ВО-ПО </a:t>
            </a:r>
            <a:endParaRPr lang="ru-RU" sz="5400" dirty="0">
              <a:latin typeface="Calibri" pitchFamily="34" charset="0"/>
              <a:cs typeface="Calibri" pitchFamily="34" charset="0"/>
            </a:endParaRPr>
          </a:p>
          <a:p>
            <a:r>
              <a:rPr lang="ru-RU" b="1" i="1" dirty="0"/>
              <a:t> 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27984" y="332655"/>
            <a:ext cx="41764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ОТТЕПЕЛЬ</a:t>
            </a:r>
            <a:endParaRPr lang="ru-RU" sz="6000" dirty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90882" y="1988840"/>
            <a:ext cx="34641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ЛЕДОХОД</a:t>
            </a:r>
            <a:endParaRPr lang="ru-RU" sz="6000" dirty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16355" y="3573015"/>
            <a:ext cx="446365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rgbClr val="FF33CC"/>
                </a:solidFill>
                <a:latin typeface="Calibri" pitchFamily="34" charset="0"/>
                <a:cs typeface="Calibri" pitchFamily="34" charset="0"/>
              </a:rPr>
              <a:t>ПРОТАЛИНЫ</a:t>
            </a:r>
            <a:endParaRPr lang="ru-RU" sz="6000" dirty="0">
              <a:solidFill>
                <a:srgbClr val="FF33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75282" y="5157192"/>
            <a:ext cx="44257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rgbClr val="5F2987"/>
                </a:solidFill>
                <a:latin typeface="Calibri" pitchFamily="34" charset="0"/>
                <a:cs typeface="Calibri" pitchFamily="34" charset="0"/>
              </a:rPr>
              <a:t>ПОЛОВОДЬЕ</a:t>
            </a:r>
            <a:endParaRPr lang="ru-RU" sz="6000" dirty="0">
              <a:solidFill>
                <a:srgbClr val="5F2987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0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04a802ddd7d2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963960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476672"/>
            <a:ext cx="6427237" cy="2241954"/>
          </a:xfrm>
        </p:spPr>
        <p:txBody>
          <a:bodyPr/>
          <a:lstStyle/>
          <a:p>
            <a:pPr marL="0" indent="0">
              <a:buNone/>
            </a:pPr>
            <a:r>
              <a:rPr lang="ru-RU" sz="6600" dirty="0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Май -весна травы</a:t>
            </a:r>
            <a:r>
              <a:rPr lang="ru-RU" sz="6600" dirty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/>
            </a:r>
            <a:br>
              <a:rPr lang="ru-RU" sz="6600" dirty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endParaRPr lang="ru-RU" sz="6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600" y="2564904"/>
            <a:ext cx="7776864" cy="37444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май.mp3">
            <a:hlinkClick r:id="" action="ppaction://media"/>
          </p:cNvPr>
          <p:cNvPicPr>
            <a:picLocks noGrp="1" noChangeAspect="1"/>
          </p:cNvPicPr>
          <p:nvPr>
            <p:ph sz="quarter" idx="4294967295"/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5805488"/>
            <a:ext cx="609600" cy="609600"/>
          </a:xfrm>
        </p:spPr>
      </p:pic>
      <p:pic>
        <p:nvPicPr>
          <p:cNvPr id="1026" name="Picture 2" descr="C:\Users\ДОМ\Desktop\3223193_large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73560"/>
            <a:ext cx="8064896" cy="502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8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2016224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70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3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05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27 гроз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043948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4398" y="4509120"/>
            <a:ext cx="484619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3800" b="1" dirty="0" smtClean="0">
                <a:ln w="28575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гроза</a:t>
            </a:r>
            <a:endParaRPr lang="ru-RU" sz="13800" b="1" cap="none" spc="0" dirty="0">
              <a:ln w="28575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5144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Аннушка\Мои документы\Мои рисунки\MP Navigator\2010_01_16\лесовичок.JPG"/>
          <p:cNvPicPr/>
          <p:nvPr/>
        </p:nvPicPr>
        <p:blipFill>
          <a:blip r:embed="rId2"/>
          <a:srcRect r="47838" b="30476"/>
          <a:stretch>
            <a:fillRect/>
          </a:stretch>
        </p:blipFill>
        <p:spPr bwMode="auto">
          <a:xfrm>
            <a:off x="1500166" y="357166"/>
            <a:ext cx="5786478" cy="542928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5786454"/>
            <a:ext cx="90011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старичок </a:t>
            </a:r>
            <a:r>
              <a:rPr lang="ru-RU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Лесовичок</a:t>
            </a:r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792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9984"/>
            <a:ext cx="8643998" cy="849463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buFont typeface="Wingdings" pitchFamily="2" charset="2"/>
              <a:buChar char="Ø"/>
            </a:pPr>
            <a:r>
              <a:rPr lang="ru-RU" sz="48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 каким признакам </a:t>
            </a:r>
            <a:r>
              <a:rPr lang="ru-RU" sz="4800" b="1" spc="50" dirty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можно</a:t>
            </a:r>
            <a:r>
              <a:rPr lang="ru-RU" sz="4800" b="1" spc="50" dirty="0">
                <a:ln w="1143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увидеть</a:t>
            </a:r>
            <a:r>
              <a:rPr lang="ru-RU" sz="4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800" b="1" spc="50" dirty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приход</a:t>
            </a:r>
            <a:r>
              <a:rPr lang="ru-RU" sz="4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800" b="1" spc="50" dirty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весны</a:t>
            </a:r>
            <a:r>
              <a:rPr lang="ru-RU" sz="48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en-US" sz="4800" b="1" spc="50" dirty="0" smtClean="0">
              <a:ln w="11430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Ø"/>
            </a:pPr>
            <a:endParaRPr lang="ru-RU" sz="4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Ø"/>
            </a:pPr>
            <a:r>
              <a:rPr lang="ru-RU" sz="48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Как можно </a:t>
            </a:r>
            <a:r>
              <a:rPr lang="ru-RU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услышать</a:t>
            </a:r>
            <a:r>
              <a:rPr lang="ru-RU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48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весну</a:t>
            </a:r>
            <a:r>
              <a:rPr lang="ru-RU" sz="4800" b="1" dirty="0" smtClean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?</a:t>
            </a:r>
            <a:endParaRPr lang="en-US" sz="4800" b="1" dirty="0" smtClean="0">
              <a:ln w="19050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Ø"/>
            </a:pPr>
            <a:endParaRPr lang="ru-RU" sz="48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9BBB5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Ø"/>
            </a:pPr>
            <a:r>
              <a:rPr lang="ru-RU" sz="48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Как можно </a:t>
            </a:r>
            <a:r>
              <a:rPr lang="ru-RU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A8606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почувствовать</a:t>
            </a:r>
            <a:r>
              <a:rPr lang="ru-RU" sz="4800" b="1" dirty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63000"/>
                        <a:sat val="105000"/>
                      </a:srgbClr>
                    </a:gs>
                    <a:gs pos="90000">
                      <a:srgbClr val="4F81BD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ru-RU" sz="48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весну?</a:t>
            </a:r>
          </a:p>
          <a:p>
            <a:endParaRPr lang="ru-RU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Ø"/>
            </a:pPr>
            <a:endParaRPr lang="ru-RU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438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Users\мвидео\Pictures\65546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568952" cy="51125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7505" y="548680"/>
            <a:ext cx="7200800" cy="1368152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4800" i="1" dirty="0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СПАСИБО </a:t>
            </a:r>
            <a:r>
              <a:rPr lang="ru-RU" sz="4800" i="1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ЗА УРОК!</a:t>
            </a:r>
            <a:endParaRPr lang="ru-RU" sz="4800" i="1" dirty="0">
              <a:solidFill>
                <a:schemeClr val="accent4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Picture 7" descr="8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455" y="116633"/>
            <a:ext cx="1656184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etskie_pesni_o_Vesne_-_Vesennyaya_pesenka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9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Аннушка\Мои документы\Мои рисунки\MP Navigator\2010_01_16\лесовичок.JPG"/>
          <p:cNvPicPr/>
          <p:nvPr/>
        </p:nvPicPr>
        <p:blipFill>
          <a:blip r:embed="rId2"/>
          <a:srcRect r="47838" b="30476"/>
          <a:stretch>
            <a:fillRect/>
          </a:stretch>
        </p:blipFill>
        <p:spPr bwMode="auto">
          <a:xfrm>
            <a:off x="1500166" y="357166"/>
            <a:ext cx="5786478" cy="542928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5786454"/>
            <a:ext cx="90011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старичок </a:t>
            </a:r>
            <a:r>
              <a:rPr lang="ru-RU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Лесовичок</a:t>
            </a:r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378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ДОМ\Desktop\1251066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2" y="4953086"/>
            <a:ext cx="1914306" cy="171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8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260648"/>
            <a:ext cx="8255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:\Users\ДОМ\Desktop\skazka-o-vesne-skrebitckii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7825275" cy="510344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11760" y="4937632"/>
            <a:ext cx="476444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cap="all" dirty="0" smtClean="0">
                <a:ln w="1905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весна</a:t>
            </a:r>
            <a:endParaRPr lang="ru-RU" sz="11500" b="1" cap="all" spc="0" dirty="0">
              <a:ln w="1905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308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9984"/>
            <a:ext cx="8643998" cy="849463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buFont typeface="Wingdings" pitchFamily="2" charset="2"/>
              <a:buChar char="Ø"/>
            </a:pPr>
            <a:r>
              <a:rPr lang="ru-RU" sz="48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 каким признакам </a:t>
            </a:r>
            <a:r>
              <a:rPr lang="ru-RU" sz="48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можно</a:t>
            </a:r>
            <a:r>
              <a:rPr lang="ru-RU" sz="4800" b="1" spc="50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увидеть</a:t>
            </a:r>
            <a:r>
              <a:rPr lang="ru-RU" sz="4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800" b="1" spc="50" dirty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приход</a:t>
            </a:r>
            <a:r>
              <a:rPr lang="ru-RU" sz="4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800" b="1" spc="50" dirty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весны</a:t>
            </a:r>
            <a:r>
              <a:rPr lang="ru-RU" sz="48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en-US" sz="4800" b="1" spc="50" dirty="0" smtClean="0">
              <a:ln w="11430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Ø"/>
            </a:pPr>
            <a:endParaRPr lang="ru-RU" sz="4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Ø"/>
            </a:pPr>
            <a:r>
              <a:rPr lang="ru-RU" sz="48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Как можно </a:t>
            </a:r>
            <a:r>
              <a:rPr lang="ru-RU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услышать</a:t>
            </a:r>
            <a:r>
              <a:rPr lang="ru-RU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48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весну</a:t>
            </a:r>
            <a:r>
              <a:rPr lang="ru-RU" sz="4800" b="1" dirty="0" smtClean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?</a:t>
            </a:r>
            <a:endParaRPr lang="en-US" sz="4800" b="1" dirty="0" smtClean="0">
              <a:ln w="19050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Ø"/>
            </a:pPr>
            <a:endParaRPr lang="ru-RU" sz="48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9BBB5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Ø"/>
            </a:pPr>
            <a:r>
              <a:rPr lang="ru-RU" sz="48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Как можно </a:t>
            </a:r>
            <a:r>
              <a:rPr lang="ru-RU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A8606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почувствовать</a:t>
            </a:r>
            <a:r>
              <a:rPr lang="ru-RU" sz="4800" b="1" dirty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63000"/>
                        <a:sat val="105000"/>
                      </a:srgbClr>
                    </a:gs>
                    <a:gs pos="90000">
                      <a:srgbClr val="4F81BD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ru-RU" sz="48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весну?</a:t>
            </a:r>
          </a:p>
          <a:p>
            <a:endParaRPr lang="ru-RU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Ø"/>
            </a:pPr>
            <a:endParaRPr lang="ru-RU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479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6538" y="188913"/>
            <a:ext cx="8583933" cy="1677041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  <a:defRPr/>
            </a:pPr>
            <a:r>
              <a:rPr lang="en-US" sz="6000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/>
            </a:r>
            <a:br>
              <a:rPr lang="en-US" sz="6000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sz="6000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В </a:t>
            </a:r>
            <a:r>
              <a:rPr lang="ru-RU" sz="60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природе существует  три </a:t>
            </a:r>
            <a:r>
              <a:rPr lang="ru-RU" sz="6000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весны:</a:t>
            </a:r>
            <a:br>
              <a:rPr lang="ru-RU" sz="6000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endParaRPr lang="ru-RU" sz="6000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236538" y="1700808"/>
            <a:ext cx="8655942" cy="46805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Font typeface="Wingdings" pitchFamily="2" charset="2"/>
              <a:buNone/>
              <a:defRPr/>
            </a:pPr>
            <a:r>
              <a:rPr lang="ru-RU" sz="5400" b="1" dirty="0" smtClean="0">
                <a:solidFill>
                  <a:srgbClr val="FFFF00"/>
                </a:solidFill>
                <a:latin typeface="Monotype Corsiva" panose="03010101010201010101" pitchFamily="66" charset="0"/>
                <a:cs typeface="Times New Roman" pitchFamily="18" charset="0"/>
              </a:rPr>
              <a:t>Весна света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5400" b="1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itchFamily="18" charset="0"/>
              </a:rPr>
              <a:t>        Весна воды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5400" b="1" dirty="0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               </a:t>
            </a:r>
            <a:r>
              <a:rPr lang="ru-RU" sz="5400" b="1" dirty="0" smtClean="0">
                <a:solidFill>
                  <a:srgbClr val="069E35"/>
                </a:solidFill>
                <a:latin typeface="Monotype Corsiva" panose="03010101010201010101" pitchFamily="66" charset="0"/>
                <a:cs typeface="Times New Roman" pitchFamily="18" charset="0"/>
              </a:rPr>
              <a:t>Весна травы</a:t>
            </a:r>
            <a:endParaRPr lang="ru-RU" sz="5400" b="1" dirty="0">
              <a:solidFill>
                <a:srgbClr val="069E35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4103" name="Picture 7" descr="http://im2-tub-ru.yandex.net/i?id=157524813-14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44196"/>
            <a:ext cx="3672408" cy="25302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http://im7-tub-ru.yandex.net/i?id=149270335-57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28800"/>
            <a:ext cx="3464587" cy="24482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http://im2-tub-ru.yandex.net/i?id=234824364-65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14225"/>
            <a:ext cx="3600400" cy="24222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8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096" y="1283499"/>
            <a:ext cx="1227904" cy="116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4621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539553" y="5301208"/>
            <a:ext cx="7200800" cy="136815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sz="6600" b="1" i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Март- весна света</a:t>
            </a:r>
          </a:p>
        </p:txBody>
      </p:sp>
      <p:pic>
        <p:nvPicPr>
          <p:cNvPr id="5123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280920" cy="4752528"/>
          </a:xfrm>
          <a:prstGeom prst="rect">
            <a:avLst/>
          </a:prstGeom>
          <a:noFill/>
        </p:spPr>
      </p:pic>
      <p:pic>
        <p:nvPicPr>
          <p:cNvPr id="4" name="Picture 7" descr="8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60648"/>
            <a:ext cx="8255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Весенняя песня большой синицы – Без названия (www.petamusic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347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2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ннушка\Мои документы\Мои рисунки\MP Navigator\2010_01_18\IMG_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</p:spPr>
      </p:pic>
      <p:pic>
        <p:nvPicPr>
          <p:cNvPr id="1027" name="Picture 3" descr="C:\Documents and Settings\Аннушка\Мои документы\Мои рисунки\MP Navigator\2010_01_18\IMG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</p:spPr>
      </p:pic>
      <p:pic>
        <p:nvPicPr>
          <p:cNvPr id="1028" name="Picture 4" descr="C:\Documents and Settings\Аннушка\Мои документы\Мои рисунки\MP Navigator\2010_01_18\IM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1"/>
            <a:ext cx="4572000" cy="3429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342900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</a:p>
        </p:txBody>
      </p:sp>
      <p:pic>
        <p:nvPicPr>
          <p:cNvPr id="2" name="Picture 2" descr="C:\Documents and Settings\Аннушка\Мои документы\Мои рисунки\MP Navigator\2010_01_18\IMG_0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572000" y="342900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5461876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Аннушка\Мои документы\Мои рисунки\MP Navigator\2010_01_18\IMG_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9192" y="0"/>
            <a:ext cx="7323378" cy="7101408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18760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941168"/>
            <a:ext cx="6512511" cy="936104"/>
          </a:xfrm>
        </p:spPr>
        <p:txBody>
          <a:bodyPr/>
          <a:lstStyle/>
          <a:p>
            <a:pPr marL="0" indent="0">
              <a:buNone/>
            </a:pPr>
            <a:r>
              <a:rPr lang="ru-RU" sz="6600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itchFamily="18" charset="0"/>
              </a:rPr>
              <a:t>Апрель-весна воды</a:t>
            </a:r>
            <a:r>
              <a:rPr lang="ru-RU" sz="6600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itchFamily="18" charset="0"/>
              </a:rPr>
              <a:t/>
            </a:r>
            <a:br>
              <a:rPr lang="ru-RU" sz="6600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endParaRPr lang="ru-RU" sz="6600" dirty="0">
              <a:solidFill>
                <a:srgbClr val="0070C0"/>
              </a:solidFill>
            </a:endParaRPr>
          </a:p>
        </p:txBody>
      </p:sp>
      <p:pic>
        <p:nvPicPr>
          <p:cNvPr id="2050" name="Picture 2" descr="C:\Users\ДОМ\Desktop\jpg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48680"/>
            <a:ext cx="662473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Феликс Мендельсон – Весенняя песня. Голоса птиц, журчание ручья. (www.petamusic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1136431"/>
            <a:ext cx="609600" cy="609600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 descr="C:\Users\ДОМ\Desktop\1251066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750" y="-42481"/>
            <a:ext cx="3132348" cy="29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85"/>
          <p:cNvPicPr>
            <a:picLocks noGrp="1" noChangeAspect="1" noChangeArrowheads="1" noCrop="1"/>
          </p:cNvPicPr>
          <p:nvPr>
            <p:ph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404664"/>
            <a:ext cx="1008112" cy="100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65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102</Words>
  <Application>Microsoft Office PowerPoint</Application>
  <PresentationFormat>Экран (4:3)</PresentationFormat>
  <Paragraphs>46</Paragraphs>
  <Slides>15</Slides>
  <Notes>2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15</vt:i4>
      </vt:variant>
    </vt:vector>
  </HeadingPairs>
  <TitlesOfParts>
    <vt:vector size="33" baseType="lpstr">
      <vt:lpstr>Arial</vt:lpstr>
      <vt:lpstr>Calibri</vt:lpstr>
      <vt:lpstr>Georgia</vt:lpstr>
      <vt:lpstr>Monotype Corsiva</vt:lpstr>
      <vt:lpstr>Times New Roman</vt:lpstr>
      <vt:lpstr>Trebuchet MS</vt:lpstr>
      <vt:lpstr>Wingdings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Воздушный поток</vt:lpstr>
      <vt:lpstr>1_Воздушный поток</vt:lpstr>
      <vt:lpstr>2_Воздушный поток</vt:lpstr>
      <vt:lpstr>3_Воздушный поток</vt:lpstr>
      <vt:lpstr>4_Воздушный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 В природе существует  три весны: </vt:lpstr>
      <vt:lpstr>Март- весна света</vt:lpstr>
      <vt:lpstr>Презентация PowerPoint</vt:lpstr>
      <vt:lpstr>Презентация PowerPoint</vt:lpstr>
      <vt:lpstr>Апрель-весна воды </vt:lpstr>
      <vt:lpstr>Презентация PowerPoint</vt:lpstr>
      <vt:lpstr>Май -весна травы </vt:lpstr>
      <vt:lpstr>Презентация PowerPoint</vt:lpstr>
      <vt:lpstr>Презентация PowerPoint</vt:lpstr>
      <vt:lpstr>Презентация PowerPoint</vt:lpstr>
      <vt:lpstr>СПАСИБО ЗА УРОК!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Светлана Жуковская</cp:lastModifiedBy>
  <cp:revision>11</cp:revision>
  <dcterms:created xsi:type="dcterms:W3CDTF">2018-03-14T18:26:18Z</dcterms:created>
  <dcterms:modified xsi:type="dcterms:W3CDTF">2018-10-04T06:07:41Z</dcterms:modified>
</cp:coreProperties>
</file>